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Play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00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/>
              <a:t>Tough Decisions:</a:t>
            </a:r>
            <a:br>
              <a:rPr lang="en-US"/>
            </a:br>
            <a:r>
              <a:rPr lang="en-US"/>
              <a:t>Summer 2020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2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2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2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630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3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3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3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t="1282" b="1267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458" y="0"/>
            <a:ext cx="91950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5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5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5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t="3228" b="1751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6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6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3">
            <a:alphaModFix/>
          </a:blip>
          <a:srcRect t="8827" b="1221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9471" y="457200"/>
            <a:ext cx="3893057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5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5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" y="457200"/>
            <a:ext cx="105664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t="15557" b="548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7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t="15501" b="1422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8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8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8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2104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6248400" y="3581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9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t="14659" b="638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0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0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/>
          </a:blip>
          <a:srcRect t="13332" b="771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1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1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t="20158" b="88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Play</vt:lpstr>
      <vt:lpstr>Office Theme</vt:lpstr>
      <vt:lpstr>Tough Decisions: Summer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Marge Enders Bacon</dc:creator>
  <cp:lastModifiedBy>Marge Enders Bacon</cp:lastModifiedBy>
  <cp:revision>1</cp:revision>
  <dcterms:modified xsi:type="dcterms:W3CDTF">2025-06-24T13:49:16Z</dcterms:modified>
</cp:coreProperties>
</file>